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8-4E6E-B3FE-0CB8703F5B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8-4E6E-B3FE-0CB8703F5B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8-4E6E-B3FE-0CB8703F5B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18-4E6E-B3FE-0CB8703F5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393496"/>
        <c:axId val="337391856"/>
      </c:barChart>
      <c:dateAx>
        <c:axId val="337393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91856"/>
        <c:crosses val="autoZero"/>
        <c:auto val="1"/>
        <c:lblOffset val="100"/>
        <c:baseTimeUnit val="days"/>
      </c:dateAx>
      <c:valAx>
        <c:axId val="33739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9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9840-5E8F-4664-88F3-5A57B604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2BA7B-483C-4C7A-BFEB-344B29B21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200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BFB81-7BF3-492E-8E57-4AE58325A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9486E-59C5-4F6D-B0DE-F73FDF27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514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Colombia</dc:title>
  <dc:creator>Frederik Peiniger</dc:creator>
  <cp:lastModifiedBy>Frederik Peiniger</cp:lastModifiedBy>
  <cp:revision>1</cp:revision>
  <dcterms:created xsi:type="dcterms:W3CDTF">2021-08-17T13:32:27Z</dcterms:created>
  <dcterms:modified xsi:type="dcterms:W3CDTF">2021-08-17T13:32:41Z</dcterms:modified>
</cp:coreProperties>
</file>