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Chocolates Jet</c:v>
                </c:pt>
                <c:pt idx="1">
                  <c:v>Chocolates Jumbo</c:v>
                </c:pt>
                <c:pt idx="2">
                  <c:v>M&amp;M's Colombia</c:v>
                </c:pt>
                <c:pt idx="3">
                  <c:v>HERSHEY'S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692163</c:v>
                </c:pt>
                <c:pt idx="1">
                  <c:v>118860</c:v>
                </c:pt>
                <c:pt idx="2">
                  <c:v>16726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2F-4173-A214-A03D134EDE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3C06B-D09F-4225-888F-377B39B20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A13862-9D2A-4DCE-99F9-A0E4C9A0CD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05681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5C1154-AAD7-4AC4-B553-099C00BF02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304514-1D5B-4BB2-AF1B-74E0D8C36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5364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Distribution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Distribution | Colombia</dc:title>
  <dc:creator>Frederik Peiniger</dc:creator>
  <cp:lastModifiedBy>Frederik Peiniger</cp:lastModifiedBy>
  <cp:revision>1</cp:revision>
  <dcterms:created xsi:type="dcterms:W3CDTF">2021-08-17T13:23:08Z</dcterms:created>
  <dcterms:modified xsi:type="dcterms:W3CDTF">2021-08-17T13:23:22Z</dcterms:modified>
</cp:coreProperties>
</file>