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kitkatpe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44378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F47-4282-A691-4A0E651B60B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chocolates.laibericaperu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44378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F47-4282-A691-4A0E651B60B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hersheysperu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44378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F47-4282-A691-4A0E651B60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9674016"/>
        <c:axId val="329676640"/>
      </c:barChart>
      <c:dateAx>
        <c:axId val="3296740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676640"/>
        <c:crosses val="autoZero"/>
        <c:auto val="1"/>
        <c:lblOffset val="100"/>
        <c:baseTimeUnit val="days"/>
      </c:dateAx>
      <c:valAx>
        <c:axId val="329676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674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29005-F805-47F7-AB97-0EFF01DD74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Perú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57A5761-9CEF-4DAF-B8B5-EC362874E40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560877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61B294-49CF-4472-81C0-9069EF7987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3EFFAC-E9A6-44C0-A326-CDFE9615F0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14643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Posts | Perú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| Perú</dc:title>
  <dc:creator>Frederik Peiniger</dc:creator>
  <cp:lastModifiedBy>Frederik Peiniger</cp:lastModifiedBy>
  <cp:revision>1</cp:revision>
  <dcterms:created xsi:type="dcterms:W3CDTF">2021-08-17T13:13:36Z</dcterms:created>
  <dcterms:modified xsi:type="dcterms:W3CDTF">2021-08-17T13:13:51Z</dcterms:modified>
</cp:coreProperties>
</file>