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chocolates.laibericaperu</c:v>
                </c:pt>
                <c:pt idx="1">
                  <c:v>kitkatpe</c:v>
                </c:pt>
                <c:pt idx="2">
                  <c:v>hersheysperu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35320</c:v>
                </c:pt>
                <c:pt idx="1">
                  <c:v>4936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93-463D-A12D-C291F65606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D066B-10DE-4041-A90B-42C8EC68F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5BEF85-0B1D-4F9E-8F16-23433F56D9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33321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7B3CBF-8F99-4F38-A2F8-7FC5090A9B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93C5ED-5DA5-4586-9BD0-D742DB2FF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57694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 Distribution | Perú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 Distribution | Perú</dc:title>
  <dc:creator>Frederik Peiniger</dc:creator>
  <cp:lastModifiedBy>Frederik Peiniger</cp:lastModifiedBy>
  <cp:revision>1</cp:revision>
  <dcterms:created xsi:type="dcterms:W3CDTF">2021-08-17T13:02:45Z</dcterms:created>
  <dcterms:modified xsi:type="dcterms:W3CDTF">2021-08-17T13:02:48Z</dcterms:modified>
</cp:coreProperties>
</file>