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cat>
            <c:multiLvlStrRef>
              <c:f>Sheet1!$A$1:$C$1</c:f>
            </c:multiLvlStrRef>
          </c:cat>
          <c:val>
            <c:numRef>
              <c:f>Sheet1!$A$2:$C$2</c:f>
            </c:numRef>
          </c:val>
          <c:extLst>
            <c:ext xmlns:c16="http://schemas.microsoft.com/office/drawing/2014/chart" uri="{C3380CC4-5D6E-409C-BE32-E72D297353CC}">
              <c16:uniqueId val="{00000000-F282-49F1-B6F8-59C5A50871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D1F01-4B05-4C1B-AA9E-BC875DE7C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E9E0D5-81DF-4920-B3D5-8A516D2A4D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84497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DCFD6D-9FDE-435E-AE8A-B251A6BD1E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FF54BF-EB68-42C7-A905-10EBA4C08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6973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 Distribution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 Distribution | Perú</dc:title>
  <dc:creator>Frederik Peiniger</dc:creator>
  <cp:lastModifiedBy>Frederik Peiniger</cp:lastModifiedBy>
  <cp:revision>1</cp:revision>
  <dcterms:created xsi:type="dcterms:W3CDTF">2021-08-17T13:00:57Z</dcterms:created>
  <dcterms:modified xsi:type="dcterms:W3CDTF">2021-08-17T13:01:00Z</dcterms:modified>
</cp:coreProperties>
</file>