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A1-49B0-8E07-7662558904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A1-49B0-8E07-7662558904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A1-49B0-8E07-7662558904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A1-49B0-8E07-7662558904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136472"/>
        <c:axId val="382133848"/>
      </c:barChart>
      <c:dateAx>
        <c:axId val="382136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33848"/>
        <c:crosses val="autoZero"/>
        <c:auto val="1"/>
        <c:lblOffset val="100"/>
        <c:baseTimeUnit val="days"/>
      </c:dateAx>
      <c:valAx>
        <c:axId val="38213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3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6630A-F5AB-4A84-8020-4AA5E0CA6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B0E297-93D9-4D9A-BDC3-20A9CC3BB6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84178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F6036-0E58-48A3-A2B9-0DD3F38E3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FF872-458A-4204-9973-833146C2E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6804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Perú</dc:title>
  <dc:creator>Frederik Peiniger</dc:creator>
  <cp:lastModifiedBy>Frederik Peiniger</cp:lastModifiedBy>
  <cp:revision>1</cp:revision>
  <dcterms:created xsi:type="dcterms:W3CDTF">2021-08-17T12:52:50Z</dcterms:created>
  <dcterms:modified xsi:type="dcterms:W3CDTF">2021-08-17T12:53:04Z</dcterms:modified>
</cp:coreProperties>
</file>