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Chocolates La Ibérica Perú</c:v>
                </c:pt>
                <c:pt idx="1">
                  <c:v>Chin Chin Golosinas</c:v>
                </c:pt>
                <c:pt idx="2">
                  <c:v>Costa Perú</c:v>
                </c:pt>
                <c:pt idx="3">
                  <c:v>Hershey's Perú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213165</c:v>
                </c:pt>
                <c:pt idx="1">
                  <c:v>68569</c:v>
                </c:pt>
                <c:pt idx="2">
                  <c:v>63789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94-48DA-98E7-6F69D8F237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7890F-6C7A-4B3D-AC5F-70D5CA6CE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09870E-147F-421C-81C2-B024527193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39844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E3C6B-E904-4152-A4D0-48DC7A4D9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32C12-54A2-41A9-B05F-A0D149476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1677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Distribution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Distribution | Perú</dc:title>
  <dc:creator>Frederik Peiniger</dc:creator>
  <cp:lastModifiedBy>Frederik Peiniger</cp:lastModifiedBy>
  <cp:revision>1</cp:revision>
  <dcterms:created xsi:type="dcterms:W3CDTF">2021-08-17T12:40:55Z</dcterms:created>
  <dcterms:modified xsi:type="dcterms:W3CDTF">2021-08-17T12:41:08Z</dcterms:modified>
</cp:coreProperties>
</file>