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AE-4B89-83EF-3C6F9C1A16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AE-4B89-83EF-3C6F9C1A1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360936"/>
        <c:axId val="333359952"/>
      </c:barChart>
      <c:dateAx>
        <c:axId val="333360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59952"/>
        <c:crosses val="autoZero"/>
        <c:auto val="1"/>
        <c:lblOffset val="100"/>
        <c:baseTimeUnit val="days"/>
      </c:dateAx>
      <c:valAx>
        <c:axId val="33335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6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1DD57-A2F7-4783-9E7B-CD81DDF0F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70AB93-7096-4DBB-AE61-92EA6B78B6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8182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DAEE7-0CAF-4E4F-BFEE-FE6C8F814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02FB7-CA22-4CE4-9C69-0BE931B2B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4139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Republica Dominicana</dc:title>
  <dc:creator>Frederik Peiniger</dc:creator>
  <cp:lastModifiedBy>Frederik Peiniger</cp:lastModifiedBy>
  <cp:revision>1</cp:revision>
  <dcterms:created xsi:type="dcterms:W3CDTF">2021-08-17T12:03:01Z</dcterms:created>
  <dcterms:modified xsi:type="dcterms:W3CDTF">2021-08-17T12:03:11Z</dcterms:modified>
</cp:coreProperties>
</file>