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Sheet1!$A$1:$B$1</c:f>
              <c:strCache>
                <c:ptCount val="2"/>
                <c:pt idx="0">
                  <c:v>hersheysrd</c:v>
                </c:pt>
                <c:pt idx="1">
                  <c:v>kitkatdominicana</c:v>
                </c:pt>
              </c:strCache>
            </c:strRef>
          </c:cat>
          <c:val>
            <c:numRef>
              <c:f>Sheet1!$A$2:$B$2</c:f>
              <c:numCache>
                <c:formatCode>General</c:formatCode>
                <c:ptCount val="2"/>
                <c:pt idx="0">
                  <c:v>68879</c:v>
                </c:pt>
                <c:pt idx="1">
                  <c:v>13397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F2-45C6-87A6-76D8329A06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66726-72F3-4005-A0D6-F79491B2F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Republica Dominicana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55B963-BAF8-413C-B063-ED9285ABAA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813086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7BB2F8-1B7B-47A8-A416-D4608A21CA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6BC3E7-7C93-426D-9CA6-4F3FCF16B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2320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 Distribution | Republica Dominicana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 Distribution | Republica Dominicana</dc:title>
  <dc:creator>Frederik Peiniger</dc:creator>
  <cp:lastModifiedBy>Frederik Peiniger</cp:lastModifiedBy>
  <cp:revision>1</cp:revision>
  <dcterms:created xsi:type="dcterms:W3CDTF">2021-08-17T11:53:34Z</dcterms:created>
  <dcterms:modified xsi:type="dcterms:W3CDTF">2021-08-17T11:53:39Z</dcterms:modified>
</cp:coreProperties>
</file>