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F3-45EC-AAA2-FB4E8BEFA0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F3-45EC-AAA2-FB4E8BEFA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991160"/>
        <c:axId val="339987552"/>
      </c:barChart>
      <c:dateAx>
        <c:axId val="339991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87552"/>
        <c:crosses val="autoZero"/>
        <c:auto val="1"/>
        <c:lblOffset val="100"/>
        <c:baseTimeUnit val="days"/>
      </c:dateAx>
      <c:valAx>
        <c:axId val="339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9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6E33E-7573-40E0-90AF-231409FC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406F22-47ED-4284-BA64-1284FDA907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8345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AA2B4-A594-4EA5-AC40-358F233EED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D2B9B-E1BA-451D-96D3-70AD48463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4209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Republica Dominicana</dc:title>
  <dc:creator>Frederik Peiniger</dc:creator>
  <cp:lastModifiedBy>Frederik Peiniger</cp:lastModifiedBy>
  <cp:revision>1</cp:revision>
  <dcterms:created xsi:type="dcterms:W3CDTF">2021-08-17T11:44:53Z</dcterms:created>
  <dcterms:modified xsi:type="dcterms:W3CDTF">2021-08-17T11:45:08Z</dcterms:modified>
</cp:coreProperties>
</file>