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kitkatcentroamerica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D9-4744-95D9-4F25F45ECF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chocolatetutto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5D9-4744-95D9-4F25F45ECF2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chocolatesgranadagt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5D9-4744-95D9-4F25F45ECF2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hersheysca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5D9-4744-95D9-4F25F45ECF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6704696"/>
        <c:axId val="386708304"/>
      </c:barChart>
      <c:dateAx>
        <c:axId val="386704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708304"/>
        <c:crosses val="autoZero"/>
        <c:auto val="1"/>
        <c:lblOffset val="100"/>
        <c:baseTimeUnit val="days"/>
      </c:dateAx>
      <c:valAx>
        <c:axId val="386708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704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2E15B-386C-4DBC-9D92-93C940D5E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FC9DD6-C27A-4D9A-A251-F2A96BC9C3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6741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AA3CB2-E9FF-4125-BDE7-3E3535FD22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5B1CCF-0C9D-49C7-9807-11F16DE18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4647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CAM</dc:title>
  <dc:creator>Frederik Peiniger</dc:creator>
  <cp:lastModifiedBy>Frederik Peiniger</cp:lastModifiedBy>
  <cp:revision>1</cp:revision>
  <dcterms:created xsi:type="dcterms:W3CDTF">2021-08-17T11:34:44Z</dcterms:created>
  <dcterms:modified xsi:type="dcterms:W3CDTF">2021-08-17T11:34:53Z</dcterms:modified>
</cp:coreProperties>
</file>