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kitkatcentroamerica</c:v>
                </c:pt>
                <c:pt idx="1">
                  <c:v>chocolatetutto</c:v>
                </c:pt>
                <c:pt idx="2">
                  <c:v>chocolatesgranadagt</c:v>
                </c:pt>
                <c:pt idx="3">
                  <c:v>hersheysca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9735</c:v>
                </c:pt>
                <c:pt idx="1">
                  <c:v>7101</c:v>
                </c:pt>
                <c:pt idx="2">
                  <c:v>2916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7-4E16-982E-592E38161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7AA27-6154-4284-963C-4F138E340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5DFB12-7E3A-420E-9AB4-C7524EB83C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10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910B7-2958-46BA-A819-025624BE2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8D7F1-6240-419A-B041-67017926D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981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CAM</dc:title>
  <dc:creator>Frederik Peiniger</dc:creator>
  <cp:lastModifiedBy>Frederik Peiniger</cp:lastModifiedBy>
  <cp:revision>1</cp:revision>
  <dcterms:created xsi:type="dcterms:W3CDTF">2021-08-17T11:25:04Z</dcterms:created>
  <dcterms:modified xsi:type="dcterms:W3CDTF">2021-08-17T11:25:20Z</dcterms:modified>
</cp:coreProperties>
</file>