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 Centroamérica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73-4425-A326-949E0E429C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Tutto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73-4425-A326-949E0E429C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Granada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73-4425-A326-949E0E429C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C73-4425-A326-949E0E429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686192"/>
        <c:axId val="326083672"/>
      </c:barChart>
      <c:dateAx>
        <c:axId val="331686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083672"/>
        <c:crosses val="autoZero"/>
        <c:auto val="1"/>
        <c:lblOffset val="100"/>
        <c:baseTimeUnit val="days"/>
      </c:dateAx>
      <c:valAx>
        <c:axId val="32608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86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337E0-E253-4990-A59B-87EE605BC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0CB890-6D4F-4922-9EFD-57CF37CF2E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9246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E2BB6A-25FC-4A9D-98FD-DB1817D16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C1A32-8839-431D-80B0-6D64F3E5D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313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CAM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CAM</dc:title>
  <dc:creator>Frederik Peiniger</dc:creator>
  <cp:lastModifiedBy>Frederik Peiniger</cp:lastModifiedBy>
  <cp:revision>1</cp:revision>
  <dcterms:created xsi:type="dcterms:W3CDTF">2021-08-17T11:15:21Z</dcterms:created>
  <dcterms:modified xsi:type="dcterms:W3CDTF">2021-08-17T11:15:33Z</dcterms:modified>
</cp:coreProperties>
</file>