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HERSHEY'S</c:v>
                </c:pt>
                <c:pt idx="1">
                  <c:v>Snickers Centroamérica</c:v>
                </c:pt>
                <c:pt idx="2">
                  <c:v>Tutto</c:v>
                </c:pt>
                <c:pt idx="3">
                  <c:v>Chocolates Granada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9662180</c:v>
                </c:pt>
                <c:pt idx="1">
                  <c:v>117742</c:v>
                </c:pt>
                <c:pt idx="2">
                  <c:v>90044</c:v>
                </c:pt>
                <c:pt idx="3">
                  <c:v>31526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F6-4BEE-9B38-921EF645A3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94DAE-3463-44C3-8C5A-2BAE1B502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38B4D1-02F7-47E0-A268-E460AC87AC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4041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C7331-0D26-456B-806F-FB3BB4B9D6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29473-6832-4376-930F-54CF48344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6288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Distribution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 | CAM</dc:title>
  <dc:creator>Frederik Peiniger</dc:creator>
  <cp:lastModifiedBy>Frederik Peiniger</cp:lastModifiedBy>
  <cp:revision>1</cp:revision>
  <dcterms:created xsi:type="dcterms:W3CDTF">2021-08-17T10:56:42Z</dcterms:created>
  <dcterms:modified xsi:type="dcterms:W3CDTF">2021-08-17T10:56:56Z</dcterms:modified>
</cp:coreProperties>
</file>