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crunch_puertorico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53-4738-BEEE-5761860FBD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hersheyspuertorico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53-4738-BEEE-5761860FBD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kitkatpuertorico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53-4738-BEEE-5761860FBD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816536"/>
        <c:axId val="333819160"/>
      </c:barChart>
      <c:dateAx>
        <c:axId val="333816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19160"/>
        <c:crosses val="autoZero"/>
        <c:auto val="1"/>
        <c:lblOffset val="100"/>
        <c:baseTimeUnit val="days"/>
      </c:dateAx>
      <c:valAx>
        <c:axId val="33381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816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50B22-2D5D-4A3E-9A5B-459892AD6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18D7E4-CC3D-4E9D-BECA-A7C1594EF8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69287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070159-7E03-4F97-8C7A-A82F5F53F7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A03FA-5165-4EA0-8D94-82460F5F8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518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Puerto Rico Competitors</dc:title>
  <dc:creator>Frederik Peiniger</dc:creator>
  <cp:lastModifiedBy>Frederik Peiniger</cp:lastModifiedBy>
  <cp:revision>1</cp:revision>
  <dcterms:created xsi:type="dcterms:W3CDTF">2021-08-17T03:55:25Z</dcterms:created>
  <dcterms:modified xsi:type="dcterms:W3CDTF">2021-08-17T03:55:40Z</dcterms:modified>
</cp:coreProperties>
</file>