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412-46D1-AA3E-D0FA0B666A7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412-46D1-AA3E-D0FA0B666A7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412-46D1-AA3E-D0FA0B666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698296"/>
        <c:axId val="378696656"/>
      </c:barChart>
      <c:catAx>
        <c:axId val="37869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96656"/>
        <c:crosses val="autoZero"/>
        <c:auto val="1"/>
        <c:lblAlgn val="ctr"/>
        <c:lblOffset val="100"/>
        <c:noMultiLvlLbl val="0"/>
      </c:catAx>
      <c:valAx>
        <c:axId val="37869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9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F4B18-A4B5-4355-A575-97EB79ABE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707E26-2E0A-41CE-8C21-18BC7EA163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2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D4A15-4EF0-4302-BA04-9E5E11608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AFF82-1CC3-4A48-B383-42D8A87E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672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Puerto Rico Competitors</dc:title>
  <dc:creator>Frederik Peiniger</dc:creator>
  <cp:lastModifiedBy>Frederik Peiniger</cp:lastModifiedBy>
  <cp:revision>1</cp:revision>
  <dcterms:created xsi:type="dcterms:W3CDTF">2021-08-17T03:54:16Z</dcterms:created>
  <dcterms:modified xsi:type="dcterms:W3CDTF">2021-08-17T03:54:29Z</dcterms:modified>
</cp:coreProperties>
</file>