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Ferrero PR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44378</c:v>
                </c:pt>
              </c:numCache>
            </c:numRef>
          </c:cat>
          <c:val>
            <c:numRef>
              <c:f>Sheet1!$B$2</c:f>
              <c:numCache>
                <c:formatCode>General</c:formatCode>
                <c:ptCount val="1"/>
                <c:pt idx="0">
                  <c:v>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C73-4E35-88B4-0AD1EC46FFFA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Crunch Puerto Rico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44378</c:v>
                </c:pt>
              </c:numCache>
            </c:numRef>
          </c:cat>
          <c:val>
            <c:numRef>
              <c:f>Sheet1!$C$2</c:f>
              <c:numCache>
                <c:formatCode>General</c:formatCode>
                <c:ptCount val="1"/>
                <c:pt idx="0">
                  <c:v>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8C73-4E35-88B4-0AD1EC46FFFA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M&amp;M's Puerto Rico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44378</c:v>
                </c:pt>
              </c:numCache>
            </c:numRef>
          </c:cat>
          <c:val>
            <c:numRef>
              <c:f>Sheet1!$D$2</c:f>
              <c:numCache>
                <c:formatCode>General</c:formatCode>
                <c:ptCount val="1"/>
                <c:pt idx="0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8C73-4E35-88B4-0AD1EC46FFFA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Snickers Puerto Rico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44378</c:v>
                </c:pt>
              </c:numCache>
            </c:numRef>
          </c:cat>
          <c:val>
            <c:numRef>
              <c:f>Sheet1!$E$2</c:f>
              <c:numCache>
                <c:formatCode>General</c:formatCode>
                <c:ptCount val="1"/>
                <c:pt idx="0">
                  <c:v>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8C73-4E35-88B4-0AD1EC46FFFA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Hershey's Puerto Rico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44378</c:v>
                </c:pt>
              </c:numCache>
            </c:numRef>
          </c:cat>
          <c:val>
            <c:numRef>
              <c:f>Sheet1!$F$2</c:f>
              <c:numCache>
                <c:formatCode>General</c:formatCode>
                <c:ptCount val="1"/>
                <c:pt idx="0">
                  <c:v>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8C73-4E35-88B4-0AD1EC46FFFA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Kisses Puerto Rico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44378</c:v>
                </c:pt>
              </c:numCache>
            </c:numRef>
          </c:cat>
          <c:val>
            <c:numRef>
              <c:f>Sheet1!$G$2</c:f>
              <c:numCache>
                <c:formatCode>General</c:formatCode>
                <c:ptCount val="1"/>
                <c:pt idx="0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8C73-4E35-88B4-0AD1EC46FFFA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KitKat Puerto Rico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44378</c:v>
                </c:pt>
              </c:numCache>
            </c:numRef>
          </c:cat>
          <c:val>
            <c:numRef>
              <c:f>Sheet1!$H$2</c:f>
              <c:numCache>
                <c:formatCode>General</c:formatCode>
                <c:ptCount val="1"/>
                <c:pt idx="0">
                  <c:v>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8C73-4E35-88B4-0AD1EC46FFF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36175136"/>
        <c:axId val="335985080"/>
      </c:barChart>
      <c:dateAx>
        <c:axId val="33617513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5985080"/>
        <c:crosses val="autoZero"/>
        <c:auto val="1"/>
        <c:lblOffset val="100"/>
        <c:baseTimeUnit val="days"/>
      </c:dateAx>
      <c:valAx>
        <c:axId val="3359850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61751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8/17/2021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8/17/2021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8/17/2021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8/17/2021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8/17/2021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8/17/2021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8/17/2021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8/17/2021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8/17/2021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8/17/2021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404CD1-C07E-4A40-AB8B-3A18360292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| Puerto Rico Competitors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914E723-BB08-461C-A6B4-EFEC3CC6BEA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49362774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37BA6AF-F701-4880-8B95-09983B582FB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07/01/2021 - 07/31/2021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352C307-5229-4B7C-85E9-B9AECBE059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7983894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13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Own Posts | Puerto Rico Competitors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Own Posts | Puerto Rico Competitors</dc:title>
  <dc:creator>Frederik Peiniger</dc:creator>
  <cp:lastModifiedBy>Frederik Peiniger</cp:lastModifiedBy>
  <cp:revision>1</cp:revision>
  <dcterms:created xsi:type="dcterms:W3CDTF">2021-08-17T03:27:21Z</dcterms:created>
  <dcterms:modified xsi:type="dcterms:W3CDTF">2021-08-17T03:27:34Z</dcterms:modified>
</cp:coreProperties>
</file>