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C0AA-4F8E-8EB0-14D048E8B3D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C0AA-4F8E-8EB0-14D048E8B3DD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C0AA-4F8E-8EB0-14D048E8B3DD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C0AA-4F8E-8EB0-14D048E8B3DD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C0AA-4F8E-8EB0-14D048E8B3DD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C0AA-4F8E-8EB0-14D048E8B3DD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C0AA-4F8E-8EB0-14D048E8B3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6452560"/>
        <c:axId val="376452888"/>
      </c:barChart>
      <c:catAx>
        <c:axId val="376452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452888"/>
        <c:crosses val="autoZero"/>
        <c:auto val="1"/>
        <c:lblAlgn val="ctr"/>
        <c:lblOffset val="100"/>
        <c:noMultiLvlLbl val="0"/>
      </c:catAx>
      <c:valAx>
        <c:axId val="376452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452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A555C-8EEF-4A10-8335-F7EA23E3D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252E1D-B313-44FD-9E5F-2F6E39C4AC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35335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454AB5-92B1-4DF9-AD3F-5B1BE93A20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7C5702-7373-4AF7-B7F3-04711FE7A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313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Puerto Rico Competitors</dc:title>
  <dc:creator>Frederik Peiniger</dc:creator>
  <cp:lastModifiedBy>Frederik Peiniger</cp:lastModifiedBy>
  <cp:revision>1</cp:revision>
  <dcterms:created xsi:type="dcterms:W3CDTF">2021-08-17T03:26:48Z</dcterms:created>
  <dcterms:modified xsi:type="dcterms:W3CDTF">2021-08-17T03:26:52Z</dcterms:modified>
</cp:coreProperties>
</file>