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Sheet1!$B$2</c:f>
            </c:numRef>
          </c:val>
          <c:extLst>
            <c:ext xmlns:c16="http://schemas.microsoft.com/office/drawing/2014/chart" uri="{C3380CC4-5D6E-409C-BE32-E72D297353CC}">
              <c16:uniqueId val="{00000000-B7D7-42A2-8B4F-3C80E56755C1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Sheet1!$C$2</c:f>
            </c:numRef>
          </c:val>
          <c:extLst>
            <c:ext xmlns:c16="http://schemas.microsoft.com/office/drawing/2014/chart" uri="{C3380CC4-5D6E-409C-BE32-E72D297353CC}">
              <c16:uniqueId val="{00000001-B7D7-42A2-8B4F-3C80E56755C1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Sheet1!$D$2</c:f>
            </c:numRef>
          </c:val>
          <c:extLst>
            <c:ext xmlns:c16="http://schemas.microsoft.com/office/drawing/2014/chart" uri="{C3380CC4-5D6E-409C-BE32-E72D297353CC}">
              <c16:uniqueId val="{00000002-B7D7-42A2-8B4F-3C80E56755C1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Sheet1!$E$2</c:f>
            </c:numRef>
          </c:val>
          <c:extLst>
            <c:ext xmlns:c16="http://schemas.microsoft.com/office/drawing/2014/chart" uri="{C3380CC4-5D6E-409C-BE32-E72D297353CC}">
              <c16:uniqueId val="{00000003-B7D7-42A2-8B4F-3C80E56755C1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Sheet1!$F$2</c:f>
            </c:numRef>
          </c:val>
          <c:extLst>
            <c:ext xmlns:c16="http://schemas.microsoft.com/office/drawing/2014/chart" uri="{C3380CC4-5D6E-409C-BE32-E72D297353CC}">
              <c16:uniqueId val="{00000004-B7D7-42A2-8B4F-3C80E56755C1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Sheet1!$G$2</c:f>
            </c:numRef>
          </c:val>
          <c:extLst>
            <c:ext xmlns:c16="http://schemas.microsoft.com/office/drawing/2014/chart" uri="{C3380CC4-5D6E-409C-BE32-E72D297353CC}">
              <c16:uniqueId val="{00000005-B7D7-42A2-8B4F-3C80E56755C1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Sheet1!$A$2</c:f>
            </c:multiLvlStrRef>
          </c:cat>
          <c:val>
            <c:numRef>
              <c:f>Sheet1!$H$2</c:f>
            </c:numRef>
          </c:val>
          <c:extLst>
            <c:ext xmlns:c16="http://schemas.microsoft.com/office/drawing/2014/chart" uri="{C3380CC4-5D6E-409C-BE32-E72D297353CC}">
              <c16:uniqueId val="{00000006-B7D7-42A2-8B4F-3C80E56755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33929000"/>
        <c:axId val="384945088"/>
      </c:barChart>
      <c:catAx>
        <c:axId val="333929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945088"/>
        <c:crosses val="autoZero"/>
        <c:auto val="1"/>
        <c:lblAlgn val="ctr"/>
        <c:lblOffset val="100"/>
        <c:noMultiLvlLbl val="0"/>
      </c:catAx>
      <c:valAx>
        <c:axId val="384945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33929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8/17/2021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DBE751-1A1B-4CE7-9582-4D1EBF7A4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Puerto Rico Competitors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E4EB02-7BA1-4BBA-B0B5-D7A514ECEE0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402047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A64BA-A88A-415B-B9ED-3ED72250B5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07/01/2021 - 07/31/2021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B0AF5B-2242-4ED5-B05F-20E9035DF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86224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Own Posts | Puerto Rico Competitors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| Puerto Rico Competitors</dc:title>
  <dc:creator>Frederik Peiniger</dc:creator>
  <cp:lastModifiedBy>Frederik Peiniger</cp:lastModifiedBy>
  <cp:revision>1</cp:revision>
  <dcterms:created xsi:type="dcterms:W3CDTF">2021-08-17T03:26:20Z</dcterms:created>
  <dcterms:modified xsi:type="dcterms:W3CDTF">2021-08-17T03:26:24Z</dcterms:modified>
</cp:coreProperties>
</file>