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533F-48DD-A822-1B676933508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533F-48DD-A822-1B676933508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533F-48DD-A822-1B676933508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533F-48DD-A822-1B676933508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533F-48DD-A822-1B676933508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533F-48DD-A822-1B6769335083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533F-48DD-A822-1B6769335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470400"/>
        <c:axId val="65013552"/>
      </c:barChart>
      <c:catAx>
        <c:axId val="31747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13552"/>
        <c:crosses val="autoZero"/>
        <c:auto val="1"/>
        <c:lblAlgn val="ctr"/>
        <c:lblOffset val="100"/>
        <c:noMultiLvlLbl val="0"/>
      </c:catAx>
      <c:valAx>
        <c:axId val="6501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47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89613-4FAB-4085-86CE-AE9AB5A84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26B619-2F77-427D-9409-69BEEA3015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3669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0D3BB-AD52-49D9-A4C2-569A93492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45CDA-435F-42B3-93D3-6A673F474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8963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2021-08-17T03:25:48Z</dcterms:created>
  <dcterms:modified xsi:type="dcterms:W3CDTF">2021-08-17T03:25:52Z</dcterms:modified>
</cp:coreProperties>
</file>