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1A3E-4F03-9B30-13C07F084C2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1A3E-4F03-9B30-13C07F084C2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1A3E-4F03-9B30-13C07F084C2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1A3E-4F03-9B30-13C07F084C2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1A3E-4F03-9B30-13C07F084C2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1A3E-4F03-9B30-13C07F084C2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1A3E-4F03-9B30-13C07F084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044760"/>
        <c:axId val="66045088"/>
      </c:barChart>
      <c:catAx>
        <c:axId val="6604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45088"/>
        <c:crosses val="autoZero"/>
        <c:auto val="1"/>
        <c:lblAlgn val="ctr"/>
        <c:lblOffset val="100"/>
        <c:noMultiLvlLbl val="0"/>
      </c:catAx>
      <c:valAx>
        <c:axId val="6604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4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46C34-B77B-4296-B16D-1AFB5A23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98EC5-75DC-4256-A0E9-90F3E9F26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382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28643-E7F2-4DA0-B51B-2EAE00E74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0CFB5-6309-41C8-ACB4-54B882F1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168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2021-08-17T03:25:03Z</dcterms:created>
  <dcterms:modified xsi:type="dcterms:W3CDTF">2021-08-17T03:25:17Z</dcterms:modified>
</cp:coreProperties>
</file>