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Snickers Puerto Rico</c:v>
                </c:pt>
                <c:pt idx="3">
                  <c:v>M&amp;M's Puerto Rico</c:v>
                </c:pt>
                <c:pt idx="4">
                  <c:v>Kisses Puerto Rico</c:v>
                </c:pt>
                <c:pt idx="5">
                  <c:v>Hershey's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128936</c:v>
                </c:pt>
                <c:pt idx="1">
                  <c:v>115541</c:v>
                </c:pt>
                <c:pt idx="2">
                  <c:v>94796</c:v>
                </c:pt>
                <c:pt idx="3">
                  <c:v>89017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C-4192-B2BF-C6A4B00FDE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DFFF6-35A1-4775-86CD-EA0E536A7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885D02-613C-4B27-A727-1EED88C770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216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2FA75-9C1B-4E49-915E-C6D5A597F1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FCDCA-5E30-4105-96D2-4BA747E9F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123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Puerto Rico Competitors</dc:title>
  <dc:creator>Frederik Peiniger</dc:creator>
  <cp:lastModifiedBy>Frederik Peiniger</cp:lastModifiedBy>
  <cp:revision>1</cp:revision>
  <dcterms:created xsi:type="dcterms:W3CDTF">2021-08-17T03:16:23Z</dcterms:created>
  <dcterms:modified xsi:type="dcterms:W3CDTF">2021-08-17T03:16:38Z</dcterms:modified>
</cp:coreProperties>
</file>