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79" d="100"/>
          <a:sy n="79" d="100"/>
        </p:scale>
        <p:origin x="168" y="7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pieChart>
        <c:varyColors val="1"/>
        <c:ser>
          <c:idx val="0"/>
          <c:order val="0"/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4"/>
            <c:bubble3D val="0"/>
            <c:spPr>
              <a:solidFill>
                <a:schemeClr val="accent5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5"/>
            <c:bubble3D val="0"/>
            <c:spPr>
              <a:solidFill>
                <a:schemeClr val="accent6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6"/>
            <c:bubble3D val="0"/>
            <c:spPr>
              <a:solidFill>
                <a:schemeClr val="accent1">
                  <a:lumMod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cat>
            <c:strRef>
              <c:f>Sheet1!$A$1:$G$1</c:f>
              <c:strCache>
                <c:ptCount val="7"/>
                <c:pt idx="0">
                  <c:v>Ferrero PR</c:v>
                </c:pt>
                <c:pt idx="1">
                  <c:v>Crunch Puerto Rico</c:v>
                </c:pt>
                <c:pt idx="2">
                  <c:v>Snickers Puerto Rico</c:v>
                </c:pt>
                <c:pt idx="3">
                  <c:v>M&amp;M's Puerto Rico</c:v>
                </c:pt>
                <c:pt idx="4">
                  <c:v>Kisses Puerto Rico</c:v>
                </c:pt>
                <c:pt idx="5">
                  <c:v>Hershey's Puerto Rico</c:v>
                </c:pt>
                <c:pt idx="6">
                  <c:v>KitKat Puerto Rico</c:v>
                </c:pt>
              </c:strCache>
            </c:strRef>
          </c:cat>
          <c:val>
            <c:numRef>
              <c:f>Sheet1!$A$2:$G$2</c:f>
              <c:numCache>
                <c:formatCode>General</c:formatCode>
                <c:ptCount val="7"/>
                <c:pt idx="0">
                  <c:v>128936</c:v>
                </c:pt>
                <c:pt idx="1">
                  <c:v>115541</c:v>
                </c:pt>
                <c:pt idx="2">
                  <c:v>94796</c:v>
                </c:pt>
                <c:pt idx="3">
                  <c:v>89017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30DC-4699-AC1F-B17E79F7692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8/16/2021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8/16/2021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8/16/2021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8/16/2021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8/16/2021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8/16/2021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8/16/2021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8/16/2021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8/16/2021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8/16/2021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BC9F7E-39B3-4C79-9ADF-170AFC21AC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 Distribution | Puerto Rico Competitors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59A7D5BF-58A9-4036-947A-B93F9860CE6D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46619547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A4130C6-1DC5-492B-A7FF-7CD80D11BF6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07/01/2021 - 07/31/2021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C4C036C-77A3-44CC-9985-0976E2BB573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58550913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13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Facebook Fan Distribution | Puerto Rico Competitors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Fan Distribution | Puerto Rico Competitors</dc:title>
  <dc:creator>Frederik Peiniger</dc:creator>
  <cp:lastModifiedBy>Frederik Peiniger</cp:lastModifiedBy>
  <cp:revision>1</cp:revision>
  <dcterms:created xsi:type="dcterms:W3CDTF">2021-08-16T18:43:31Z</dcterms:created>
  <dcterms:modified xsi:type="dcterms:W3CDTF">2021-08-16T18:43:43Z</dcterms:modified>
</cp:coreProperties>
</file>