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E2-4AAF-98B5-F80ADCE82F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E2-4AAF-98B5-F80ADCE82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2879800"/>
        <c:axId val="372881768"/>
      </c:barChart>
      <c:catAx>
        <c:axId val="37287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881768"/>
        <c:crosses val="autoZero"/>
        <c:auto val="1"/>
        <c:lblAlgn val="ctr"/>
        <c:lblOffset val="100"/>
        <c:noMultiLvlLbl val="0"/>
      </c:catAx>
      <c:valAx>
        <c:axId val="37288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87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FA268-FEC7-4E5F-93CB-12C54E4EA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C16E6A-9D30-4E98-BF4E-3046C94133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9393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8746B-6052-4D07-B070-D357331C98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15BF1-3F75-4603-B625-E5BE1CD6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5975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Chile</dc:title>
  <dc:creator>Frederik Peiniger</dc:creator>
  <cp:lastModifiedBy>Frederik Peiniger</cp:lastModifiedBy>
  <cp:revision>1</cp:revision>
  <dcterms:created xsi:type="dcterms:W3CDTF">2021-08-06T03:11:33Z</dcterms:created>
  <dcterms:modified xsi:type="dcterms:W3CDTF">2021-08-06T03:11:44Z</dcterms:modified>
</cp:coreProperties>
</file>