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chocolatescosta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98B-4302-A5BE-EAD045DAD13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mmschocolate.cl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98B-4302-A5BE-EAD045DAD13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snickerschile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98B-4302-A5BE-EAD045DAD13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hersheyschile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98B-4302-A5BE-EAD045DAD1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1457784"/>
        <c:axId val="75902784"/>
      </c:lineChart>
      <c:dateAx>
        <c:axId val="3814577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902784"/>
        <c:crosses val="autoZero"/>
        <c:auto val="1"/>
        <c:lblOffset val="100"/>
        <c:baseTimeUnit val="days"/>
      </c:dateAx>
      <c:valAx>
        <c:axId val="75902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457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DE248-D166-48F8-80E1-36FFE747B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92888E-3EE2-477A-A1D8-733A47A270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53488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A68DB8-940C-4C44-A507-F657FE541B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8440BF-852D-4F0A-A4DD-11A6BDB97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40153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Posts | Chile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| Chile</dc:title>
  <dc:creator>Frederik Peiniger</dc:creator>
  <cp:lastModifiedBy>Frederik Peiniger</cp:lastModifiedBy>
  <cp:revision>1</cp:revision>
  <dcterms:created xsi:type="dcterms:W3CDTF">2021-08-06T03:09:24Z</dcterms:created>
  <dcterms:modified xsi:type="dcterms:W3CDTF">2021-08-06T03:09:28Z</dcterms:modified>
</cp:coreProperties>
</file>