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2F61-44A9-AF41-820606116B42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Sheet1!$C$2:$C$32</c:f>
            </c:numRef>
          </c:val>
          <c:smooth val="0"/>
          <c:extLst>
            <c:ext xmlns:c16="http://schemas.microsoft.com/office/drawing/2014/chart" uri="{C3380CC4-5D6E-409C-BE32-E72D297353CC}">
              <c16:uniqueId val="{00000001-2F61-44A9-AF41-820606116B42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Sheet1!$D$2:$D$32</c:f>
            </c:numRef>
          </c:val>
          <c:smooth val="0"/>
          <c:extLst>
            <c:ext xmlns:c16="http://schemas.microsoft.com/office/drawing/2014/chart" uri="{C3380CC4-5D6E-409C-BE32-E72D297353CC}">
              <c16:uniqueId val="{00000002-2F61-44A9-AF41-820606116B42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Sheet1!$E$2:$E$32</c:f>
            </c:numRef>
          </c:val>
          <c:smooth val="0"/>
          <c:extLst>
            <c:ext xmlns:c16="http://schemas.microsoft.com/office/drawing/2014/chart" uri="{C3380CC4-5D6E-409C-BE32-E72D297353CC}">
              <c16:uniqueId val="{00000003-2F61-44A9-AF41-820606116B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7295488"/>
        <c:axId val="67293848"/>
      </c:lineChart>
      <c:catAx>
        <c:axId val="67295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293848"/>
        <c:crosses val="autoZero"/>
        <c:auto val="1"/>
        <c:lblAlgn val="ctr"/>
        <c:lblOffset val="100"/>
        <c:noMultiLvlLbl val="0"/>
      </c:catAx>
      <c:valAx>
        <c:axId val="67293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295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300A84-53CE-4E52-8948-B99EA59A0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54A513-425F-4A8F-9882-C8E7FAE0700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938757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DC93DB-B4B9-406A-B7E9-C994E5339F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E59B7D-4FEF-4AB9-8B68-A84CACC7C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553045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Posts | Chile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| Chile</dc:title>
  <dc:creator>Frederik Peiniger</dc:creator>
  <cp:lastModifiedBy>Frederik Peiniger</cp:lastModifiedBy>
  <cp:revision>1</cp:revision>
  <dcterms:created xsi:type="dcterms:W3CDTF">2021-08-06T03:08:51Z</dcterms:created>
  <dcterms:modified xsi:type="dcterms:W3CDTF">2021-08-06T03:09:06Z</dcterms:modified>
</cp:coreProperties>
</file>