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A84-4C43-8DC0-F60AC15CF5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CA84-4C43-8DC0-F60AC15CF5F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CA84-4C43-8DC0-F60AC15CF5F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CA84-4C43-8DC0-F60AC15CF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52496"/>
        <c:axId val="335188432"/>
      </c:lineChart>
      <c:catAx>
        <c:axId val="33505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88432"/>
        <c:crosses val="autoZero"/>
        <c:auto val="1"/>
        <c:lblAlgn val="ctr"/>
        <c:lblOffset val="100"/>
        <c:noMultiLvlLbl val="0"/>
      </c:catAx>
      <c:valAx>
        <c:axId val="3351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5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45C31-5201-4284-8280-7E714B602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4C555-F720-4E62-B74B-F2AC6FC50F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8318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F5FBE-6490-410B-9BAC-A69CCD819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88B73-CD35-4D8E-AAA3-F15C52AA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18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2021-08-06T03:05:45Z</dcterms:created>
  <dcterms:modified xsi:type="dcterms:W3CDTF">2021-08-06T03:05:49Z</dcterms:modified>
</cp:coreProperties>
</file>