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98B-49E9-B267-38B9610E754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598B-49E9-B267-38B9610E754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598B-49E9-B267-38B9610E754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598B-49E9-B267-38B9610E7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749400"/>
        <c:axId val="322753664"/>
      </c:lineChart>
      <c:catAx>
        <c:axId val="32274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53664"/>
        <c:crosses val="autoZero"/>
        <c:auto val="1"/>
        <c:lblAlgn val="ctr"/>
        <c:lblOffset val="100"/>
        <c:noMultiLvlLbl val="0"/>
      </c:catAx>
      <c:valAx>
        <c:axId val="32275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4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D0FB-A061-441E-9E50-C9F3E8871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4B4A85-4D2B-431B-BF29-20CAF2C74F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0704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2816E-0608-4F80-85B0-B62F437E5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56C5D-0482-4903-B4D6-B9DB3B32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70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2021-08-06T03:05:12Z</dcterms:created>
  <dcterms:modified xsi:type="dcterms:W3CDTF">2021-08-06T03:05:25Z</dcterms:modified>
</cp:coreProperties>
</file>