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27-4457-B4D1-98E346314B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27-4457-B4D1-98E346314B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27-4457-B4D1-98E346314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367496"/>
        <c:axId val="375368152"/>
      </c:lineChart>
      <c:dateAx>
        <c:axId val="375367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68152"/>
        <c:crosses val="autoZero"/>
        <c:auto val="1"/>
        <c:lblOffset val="100"/>
        <c:baseTimeUnit val="days"/>
      </c:dateAx>
      <c:valAx>
        <c:axId val="37536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6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CE8EE-821F-4A6D-AF3F-CDC1F6D66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61C2B-894A-4284-A5E5-FB85AA80B1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1775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3E13D-B380-4392-8E01-D5CF49904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60BA7-8C57-4CF9-8638-7823DA189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784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2021-08-06T03:01:24Z</dcterms:created>
  <dcterms:modified xsi:type="dcterms:W3CDTF">2021-08-06T03:01:39Z</dcterms:modified>
</cp:coreProperties>
</file>