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04162-410E-4804-B587-A6A1DB8D7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Chile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5D4117-6626-4019-869F-F312D7B14B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4409746"/>
              </p:ext>
            </p:extLst>
          </p:nvPr>
        </p:nvGraphicFramePr>
        <p:xfrm>
          <a:off x="457200" y="1731963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279384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28132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4212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7625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0897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866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5509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773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180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chocolatescosta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654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mmschocolate.cl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732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459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016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210B2-F1B3-4C7B-9B67-87D97A2D99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1628168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73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Table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Table | Chile</dc:title>
  <dc:creator>Frederik Peiniger</dc:creator>
  <cp:lastModifiedBy>Frederik Peiniger</cp:lastModifiedBy>
  <cp:revision>1</cp:revision>
  <dcterms:created xsi:type="dcterms:W3CDTF">2021-08-06T02:54:22Z</dcterms:created>
  <dcterms:modified xsi:type="dcterms:W3CDTF">2021-08-06T02:54:30Z</dcterms:modified>
</cp:coreProperties>
</file>