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Trencito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B0-4828-8C85-24C06E8732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Costa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B0-4828-8C85-24C06E8732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HERSHEY'S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6B0-4828-8C85-24C06E8732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865720"/>
        <c:axId val="330897072"/>
      </c:lineChart>
      <c:dateAx>
        <c:axId val="383865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897072"/>
        <c:crosses val="autoZero"/>
        <c:auto val="1"/>
        <c:lblOffset val="100"/>
        <c:baseTimeUnit val="days"/>
      </c:dateAx>
      <c:valAx>
        <c:axId val="33089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86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1F360-4A67-4E43-97FF-80B016189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4F497E-A25C-4F20-A111-3678477BD7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80435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95FBBA-9B9E-47BB-BC04-B94D10123D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AEBFA3-DBB1-425C-A61C-A0EE6A337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8006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Chile</dc:title>
  <dc:creator>Frederik Peiniger</dc:creator>
  <cp:lastModifiedBy>Frederik Peiniger</cp:lastModifiedBy>
  <cp:revision>1</cp:revision>
  <dcterms:created xsi:type="dcterms:W3CDTF">2021-08-06T02:06:38Z</dcterms:created>
  <dcterms:modified xsi:type="dcterms:W3CDTF">2021-08-06T02:06:50Z</dcterms:modified>
</cp:coreProperties>
</file>