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663-4530-8912-8CC56019EB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663-4530-8912-8CC56019EB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663-4530-8912-8CC56019E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27432"/>
        <c:axId val="390531040"/>
      </c:lineChart>
      <c:catAx>
        <c:axId val="39052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31040"/>
        <c:crosses val="autoZero"/>
        <c:auto val="1"/>
        <c:lblAlgn val="ctr"/>
        <c:lblOffset val="100"/>
        <c:noMultiLvlLbl val="0"/>
      </c:catAx>
      <c:valAx>
        <c:axId val="39053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2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79C33-9C4C-4486-AEA2-BAC8B2BC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2DABC-2663-4468-BB2E-143FAFBFC5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810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632F1-5AD5-4F05-BF4B-32D2E0271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992C-D178-46F6-80C9-60223C1F2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668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2021-08-06T02:05:27Z</dcterms:created>
  <dcterms:modified xsi:type="dcterms:W3CDTF">2021-08-06T02:05:35Z</dcterms:modified>
</cp:coreProperties>
</file>