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FFA57-EB02-45B0-9E4F-440930ED5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0921C-26F0-480F-ACC4-294A85821B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340579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78424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4764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261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146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323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2793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103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000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3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11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34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14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77DFC-461B-4A5C-8B61-A0053C4DF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018171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Chile</dc:title>
  <dc:creator>Frederik Peiniger</dc:creator>
  <cp:lastModifiedBy>Frederik Peiniger</cp:lastModifiedBy>
  <cp:revision>1</cp:revision>
  <dcterms:created xsi:type="dcterms:W3CDTF">2021-08-06T01:58:36Z</dcterms:created>
  <dcterms:modified xsi:type="dcterms:W3CDTF">2021-08-06T01:58:42Z</dcterms:modified>
</cp:coreProperties>
</file>