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C6-4F49-A908-B40D5478DA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C6-4F49-A908-B40D5478DA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C6-4F49-A908-B40D5478D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553064"/>
        <c:axId val="74552080"/>
      </c:barChart>
      <c:catAx>
        <c:axId val="7455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52080"/>
        <c:crosses val="autoZero"/>
        <c:auto val="1"/>
        <c:lblAlgn val="ctr"/>
        <c:lblOffset val="100"/>
        <c:noMultiLvlLbl val="0"/>
      </c:catAx>
      <c:valAx>
        <c:axId val="7455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5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829E1-BA55-422C-BA8D-36B3A1CA8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15266-A970-4E3E-8222-8623066B06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882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DC9B8-4443-4556-BD24-012388A56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53E9C-7834-485F-82AA-693C8689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503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Colombia</dc:title>
  <dc:creator>Frederik Peiniger</dc:creator>
  <cp:lastModifiedBy>Frederik Peiniger</cp:lastModifiedBy>
  <cp:revision>1</cp:revision>
  <dcterms:created xsi:type="dcterms:W3CDTF">2021-08-06T00:54:15Z</dcterms:created>
  <dcterms:modified xsi:type="dcterms:W3CDTF">2021-08-06T00:54:27Z</dcterms:modified>
</cp:coreProperties>
</file>