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8A-4A1A-90ED-12C43A7085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8A-4A1A-90ED-12C43A7085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8A-4A1A-90ED-12C43A7085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8A-4A1A-90ED-12C43A7085C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8A-4A1A-90ED-12C43A708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705208"/>
        <c:axId val="395704552"/>
      </c:lineChart>
      <c:dateAx>
        <c:axId val="39570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04552"/>
        <c:crosses val="autoZero"/>
        <c:auto val="1"/>
        <c:lblOffset val="100"/>
        <c:baseTimeUnit val="days"/>
      </c:dateAx>
      <c:valAx>
        <c:axId val="39570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0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3481B-3225-4916-9532-B1F2A6871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A63C00-32E9-45B6-B673-5480371D5B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4080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252CA-1A41-464D-8E8C-025409493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42312-FB66-4105-A2DE-D4475AC01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127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Colombia</dc:title>
  <dc:creator>Frederik Peiniger</dc:creator>
  <cp:lastModifiedBy>Frederik Peiniger</cp:lastModifiedBy>
  <cp:revision>1</cp:revision>
  <dcterms:created xsi:type="dcterms:W3CDTF">2021-08-06T00:50:03Z</dcterms:created>
  <dcterms:modified xsi:type="dcterms:W3CDTF">2021-08-06T00:50:17Z</dcterms:modified>
</cp:coreProperties>
</file>