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hersheysrd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2A-4BC9-BBE8-67AAF7595A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crunch_puertorico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2A-4BC9-BBE8-67AAF7595A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2A-4BC9-BBE8-67AAF7595A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chocolatetutto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72A-4BC9-BBE8-67AAF7595A1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72A-4BC9-BBE8-67AAF7595A1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chocolatescosta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72A-4BC9-BBE8-67AAF7595A1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mmschocolate.cl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72A-4BC9-BBE8-67AAF7595A1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snickerschile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72A-4BC9-BBE8-67AAF7595A1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kitkatpe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72A-4BC9-BBE8-67AAF7595A1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72A-4BC9-BBE8-67AAF7595A1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kitkatdominicana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72A-4BC9-BBE8-67AAF7595A12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chocolatesjet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272A-4BC9-BBE8-67AAF7595A12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chocolates_jumbo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272A-4BC9-BBE8-67AAF7595A12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mmscolombia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272A-4BC9-BBE8-67AAF7595A12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snickerscolombia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272A-4BC9-BBE8-67AAF7595A12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hersheyspuertorico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272A-4BC9-BBE8-67AAF7595A12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kitkatpuertorico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272A-4BC9-BBE8-67AAF7595A12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hersheysca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272A-4BC9-BBE8-67AAF7595A12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hersheyscolombia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272A-4BC9-BBE8-67AAF7595A12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hersheysperu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Sheet1!$U$2:$U$16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272A-4BC9-BBE8-67AAF7595A12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hersheyschile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Sheet1!$V$2:$V$16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272A-4BC9-BBE8-67AAF7595A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024464"/>
        <c:axId val="336024792"/>
      </c:lineChart>
      <c:dateAx>
        <c:axId val="336024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24792"/>
        <c:crosses val="autoZero"/>
        <c:auto val="1"/>
        <c:lblOffset val="100"/>
        <c:baseTimeUnit val="days"/>
      </c:dateAx>
      <c:valAx>
        <c:axId val="33602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2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6A5A4-B4E8-4C70-AFB2-4E94CD1ED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7BB3C4-06E8-43AF-BAC0-7144CD0A9A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0878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EB656-4E6E-466E-B0C6-9A56891870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07/04/2021 - 07/18/2021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02B7D-0772-41C4-AEF1-E12203612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9145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All Pages</dc:title>
  <dc:creator>Frederik Peiniger</dc:creator>
  <cp:lastModifiedBy>Frederik Peiniger</cp:lastModifiedBy>
  <cp:revision>1</cp:revision>
  <dcterms:created xsi:type="dcterms:W3CDTF">2021-08-06T00:49:17Z</dcterms:created>
  <dcterms:modified xsi:type="dcterms:W3CDTF">2021-08-06T00:49:27Z</dcterms:modified>
</cp:coreProperties>
</file>