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756A-D0B8-4BDC-997C-1002C5B7F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E6448-B9C2-4D1E-8801-06560A496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817378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22968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4047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348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35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786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105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936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82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7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28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2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chocolates_jumbo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8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61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D67BF-293D-43EC-BECC-0AF290EC2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922681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Colombia</dc:title>
  <dc:creator>Frederik Peiniger</dc:creator>
  <cp:lastModifiedBy>Frederik Peiniger</cp:lastModifiedBy>
  <cp:revision>1</cp:revision>
  <dcterms:created xsi:type="dcterms:W3CDTF">2021-08-06T00:20:56Z</dcterms:created>
  <dcterms:modified xsi:type="dcterms:W3CDTF">2021-08-06T00:21:05Z</dcterms:modified>
</cp:coreProperties>
</file>