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10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3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23-4915-B4CD-56733A38C1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Jumbo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23-4915-B4CD-56733A38C1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23-4915-B4CD-56733A38C1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23-4915-B4CD-56733A38C1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472080"/>
        <c:axId val="334470440"/>
      </c:lineChart>
      <c:dateAx>
        <c:axId val="334472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70440"/>
        <c:crosses val="autoZero"/>
        <c:auto val="1"/>
        <c:lblOffset val="100"/>
        <c:baseTimeUnit val="days"/>
      </c:dateAx>
      <c:valAx>
        <c:axId val="33447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7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D26B2-65C7-48EF-82E6-F8561D731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CD10DF-0E37-443E-8188-F4C68486BC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6721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7A17B-64A9-4F6A-BF54-B2D89EB8A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58462-0C83-46AB-84FB-766BFCD06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5898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Colombia</dc:title>
  <dc:creator>Frederik Peiniger</dc:creator>
  <cp:lastModifiedBy>Frederik Peiniger</cp:lastModifiedBy>
  <cp:revision>1</cp:revision>
  <dcterms:created xsi:type="dcterms:W3CDTF">2021-08-05T22:56:07Z</dcterms:created>
  <dcterms:modified xsi:type="dcterms:W3CDTF">2021-08-05T22:56:22Z</dcterms:modified>
</cp:coreProperties>
</file>