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0EA61-2D8B-45F6-8449-3F24E2FE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CB56F-C3A7-43E8-A0DE-763E70842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730568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7324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8425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45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646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29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483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48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050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3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57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2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81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B65F2-1768-4863-8F09-31F650E04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50408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Colombia</dc:title>
  <dc:creator>Frederik Peiniger</dc:creator>
  <cp:lastModifiedBy>Frederik Peiniger</cp:lastModifiedBy>
  <cp:revision>1</cp:revision>
  <dcterms:created xsi:type="dcterms:W3CDTF">2021-08-05T22:35:53Z</dcterms:created>
  <dcterms:modified xsi:type="dcterms:W3CDTF">2021-08-05T22:36:01Z</dcterms:modified>
</cp:coreProperties>
</file>