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kitkatpe</c:v>
                </c:pt>
                <c:pt idx="1">
                  <c:v>chocolates.laibericaperu</c:v>
                </c:pt>
                <c:pt idx="2">
                  <c:v>hersheysperu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8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46-4B9D-B0D7-AC6EAA735A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kitkatpe</c:v>
                </c:pt>
                <c:pt idx="1">
                  <c:v>chocolates.laibericaperu</c:v>
                </c:pt>
                <c:pt idx="2">
                  <c:v>hersheysperu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46-4B9D-B0D7-AC6EAA735A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kitkatpe</c:v>
                </c:pt>
                <c:pt idx="1">
                  <c:v>chocolates.laibericaperu</c:v>
                </c:pt>
                <c:pt idx="2">
                  <c:v>hersheysperu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46-4B9D-B0D7-AC6EAA735A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9607720"/>
        <c:axId val="389610672"/>
      </c:barChart>
      <c:catAx>
        <c:axId val="389607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10672"/>
        <c:crosses val="autoZero"/>
        <c:auto val="1"/>
        <c:lblAlgn val="ctr"/>
        <c:lblOffset val="100"/>
        <c:noMultiLvlLbl val="0"/>
      </c:catAx>
      <c:valAx>
        <c:axId val="38961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0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F6BBE-56FE-4274-B37E-497911A51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F14236-3249-4293-AABC-F79D7F748F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4054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57E0F-AECD-4C7A-AB21-9C35B53A2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86C5C-0B99-470C-B607-F19108D84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237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Perú</dc:title>
  <dc:creator>Frederik Peiniger</dc:creator>
  <cp:lastModifiedBy>Frederik Peiniger</cp:lastModifiedBy>
  <cp:revision>1</cp:revision>
  <dcterms:created xsi:type="dcterms:W3CDTF">2021-08-05T20:44:11Z</dcterms:created>
  <dcterms:modified xsi:type="dcterms:W3CDTF">2021-08-05T20:44:26Z</dcterms:modified>
</cp:coreProperties>
</file>