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C6B2-478C-8F1B-DFA1B65B2B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C6B2-478C-8F1B-DFA1B65B2B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C6B2-478C-8F1B-DFA1B65B2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2517416"/>
        <c:axId val="382515776"/>
      </c:barChart>
      <c:catAx>
        <c:axId val="38251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15776"/>
        <c:crosses val="autoZero"/>
        <c:auto val="1"/>
        <c:lblAlgn val="ctr"/>
        <c:lblOffset val="100"/>
        <c:noMultiLvlLbl val="0"/>
      </c:catAx>
      <c:valAx>
        <c:axId val="38251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1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E1A5-8478-44AA-B397-1A45B88A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AD5D6-9B2B-419F-94E4-666A1513F3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6613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393E7-6394-41CF-B7EB-433CC9220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F3B97-F29B-4E1E-9918-2AD4A6B84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3953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Perú</dc:title>
  <dc:creator>Frederik Peiniger</dc:creator>
  <cp:lastModifiedBy>Frederik Peiniger</cp:lastModifiedBy>
  <cp:revision>1</cp:revision>
  <dcterms:created xsi:type="dcterms:W3CDTF">2021-08-05T20:43:21Z</dcterms:created>
  <dcterms:modified xsi:type="dcterms:W3CDTF">2021-08-05T20:43:33Z</dcterms:modified>
</cp:coreProperties>
</file>