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629-492B-9BF9-77CD1B19C3B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629-492B-9BF9-77CD1B19C3B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629-492B-9BF9-77CD1B19C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056984"/>
        <c:axId val="380056656"/>
      </c:barChart>
      <c:catAx>
        <c:axId val="380056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56656"/>
        <c:crosses val="autoZero"/>
        <c:auto val="1"/>
        <c:lblAlgn val="ctr"/>
        <c:lblOffset val="100"/>
        <c:noMultiLvlLbl val="0"/>
      </c:catAx>
      <c:valAx>
        <c:axId val="38005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5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A87A3-732C-4C86-8481-BD877B50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7FD94-76DC-4E83-B190-7D06F64230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047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AB92E-CD32-4F94-9DBA-848E99CCD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9E70C-9086-4DA4-80F1-EA03D4878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579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Perú</dc:title>
  <dc:creator>Frederik Peiniger</dc:creator>
  <cp:lastModifiedBy>Frederik Peiniger</cp:lastModifiedBy>
  <cp:revision>1</cp:revision>
  <dcterms:created xsi:type="dcterms:W3CDTF">2021-08-05T20:41:29Z</dcterms:created>
  <dcterms:modified xsi:type="dcterms:W3CDTF">2021-08-05T20:41:44Z</dcterms:modified>
</cp:coreProperties>
</file>