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09-47E6-BF43-AFB3A640FE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09-47E6-BF43-AFB3A640FE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09-47E6-BF43-AFB3A640F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189936"/>
        <c:axId val="391024272"/>
      </c:lineChart>
      <c:dateAx>
        <c:axId val="326189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24272"/>
        <c:crosses val="autoZero"/>
        <c:auto val="1"/>
        <c:lblOffset val="100"/>
        <c:baseTimeUnit val="days"/>
      </c:dateAx>
      <c:valAx>
        <c:axId val="39102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18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9D4F2-882A-4DBE-A50C-516D2683F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6ABA3C-D99C-4B06-9434-CC0F0B3288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0044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44748-82DE-4984-9384-112C4059B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E0252-F8EC-4AB2-95DF-112CFB403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5231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Perú</dc:title>
  <dc:creator>Frederik Peiniger</dc:creator>
  <cp:lastModifiedBy>Frederik Peiniger</cp:lastModifiedBy>
  <cp:revision>1</cp:revision>
  <dcterms:created xsi:type="dcterms:W3CDTF">2021-08-05T20:38:59Z</dcterms:created>
  <dcterms:modified xsi:type="dcterms:W3CDTF">2021-08-05T20:39:14Z</dcterms:modified>
</cp:coreProperties>
</file>