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A03-4B58-B8E9-FA6C86D848D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5A03-4B58-B8E9-FA6C86D848D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5A03-4B58-B8E9-FA6C86D84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598664"/>
        <c:axId val="390599976"/>
      </c:lineChart>
      <c:catAx>
        <c:axId val="39059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99976"/>
        <c:crosses val="autoZero"/>
        <c:auto val="1"/>
        <c:lblAlgn val="ctr"/>
        <c:lblOffset val="100"/>
        <c:noMultiLvlLbl val="0"/>
      </c:catAx>
      <c:valAx>
        <c:axId val="39059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9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6AE8-12B2-47B8-BD8B-8C07FC81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9F8181-4DD4-4EFE-913D-2C36E99B46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180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F2653-EEDF-4944-A267-F7D72512B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50372-EE1D-419D-970C-2F897CC80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721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Perú</dc:title>
  <dc:creator>Frederik Peiniger</dc:creator>
  <cp:lastModifiedBy>Frederik Peiniger</cp:lastModifiedBy>
  <cp:revision>1</cp:revision>
  <dcterms:created xsi:type="dcterms:W3CDTF">2021-08-05T20:36:26Z</dcterms:created>
  <dcterms:modified xsi:type="dcterms:W3CDTF">2021-08-05T20:36:41Z</dcterms:modified>
</cp:coreProperties>
</file>