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1">
                  <c:v>4866</c:v>
                </c:pt>
                <c:pt idx="22">
                  <c:v>4873</c:v>
                </c:pt>
                <c:pt idx="23">
                  <c:v>4879</c:v>
                </c:pt>
                <c:pt idx="24">
                  <c:v>4884</c:v>
                </c:pt>
                <c:pt idx="25">
                  <c:v>4890</c:v>
                </c:pt>
                <c:pt idx="26">
                  <c:v>4906</c:v>
                </c:pt>
                <c:pt idx="27">
                  <c:v>4918</c:v>
                </c:pt>
                <c:pt idx="28">
                  <c:v>4921</c:v>
                </c:pt>
                <c:pt idx="29">
                  <c:v>4929</c:v>
                </c:pt>
                <c:pt idx="30">
                  <c:v>4936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DA-4236-85ED-74437924DA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1">
                  <c:v>35243</c:v>
                </c:pt>
                <c:pt idx="22">
                  <c:v>35264</c:v>
                </c:pt>
                <c:pt idx="23">
                  <c:v>35285</c:v>
                </c:pt>
                <c:pt idx="24">
                  <c:v>35295</c:v>
                </c:pt>
                <c:pt idx="25">
                  <c:v>35297</c:v>
                </c:pt>
                <c:pt idx="26">
                  <c:v>35308</c:v>
                </c:pt>
                <c:pt idx="27">
                  <c:v>35315</c:v>
                </c:pt>
                <c:pt idx="28">
                  <c:v>35321</c:v>
                </c:pt>
                <c:pt idx="29">
                  <c:v>35324</c:v>
                </c:pt>
                <c:pt idx="30">
                  <c:v>35320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DA-4236-85ED-74437924DA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DA-4236-85ED-74437924D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92328"/>
        <c:axId val="397698888"/>
      </c:lineChart>
      <c:dateAx>
        <c:axId val="39769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98888"/>
        <c:crosses val="autoZero"/>
        <c:auto val="1"/>
        <c:lblOffset val="100"/>
        <c:baseTimeUnit val="days"/>
      </c:dateAx>
      <c:valAx>
        <c:axId val="39769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9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2">
                  <c:v>0.14385532264693801</c:v>
                </c:pt>
                <c:pt idx="23">
                  <c:v>0.123127436897189</c:v>
                </c:pt>
                <c:pt idx="24">
                  <c:v>0.102480016396803</c:v>
                </c:pt>
                <c:pt idx="25">
                  <c:v>0.12285012285012301</c:v>
                </c:pt>
                <c:pt idx="26">
                  <c:v>0.32719836400817998</c:v>
                </c:pt>
                <c:pt idx="27">
                  <c:v>0.244598450876478</c:v>
                </c:pt>
                <c:pt idx="28">
                  <c:v>6.1000406669377803E-2</c:v>
                </c:pt>
                <c:pt idx="29">
                  <c:v>0.16256858362121501</c:v>
                </c:pt>
                <c:pt idx="30">
                  <c:v>0.14201663623453001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F3-4BCA-B029-4631188A42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2">
                  <c:v>5.9586300825695902E-2</c:v>
                </c:pt>
                <c:pt idx="23">
                  <c:v>5.9550816696914699E-2</c:v>
                </c:pt>
                <c:pt idx="24">
                  <c:v>2.8340654669122899E-2</c:v>
                </c:pt>
                <c:pt idx="25">
                  <c:v>5.6665250035415797E-3</c:v>
                </c:pt>
                <c:pt idx="26">
                  <c:v>3.1164121596736299E-2</c:v>
                </c:pt>
                <c:pt idx="27">
                  <c:v>1.98255352894528E-2</c:v>
                </c:pt>
                <c:pt idx="28">
                  <c:v>1.6989947614328201E-2</c:v>
                </c:pt>
                <c:pt idx="29">
                  <c:v>8.4935307607372397E-3</c:v>
                </c:pt>
                <c:pt idx="30">
                  <c:v>-1.1323745895142101E-2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F3-4BCA-B029-4631188A42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F3-4BCA-B029-4631188A4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30712"/>
        <c:axId val="403330056"/>
      </c:lineChart>
      <c:dateAx>
        <c:axId val="40333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30056"/>
        <c:crosses val="autoZero"/>
        <c:auto val="1"/>
        <c:lblOffset val="100"/>
        <c:baseTimeUnit val="days"/>
      </c:dateAx>
      <c:valAx>
        <c:axId val="40333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3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2">
                  <c:v>7</c:v>
                </c:pt>
                <c:pt idx="23">
                  <c:v>6</c:v>
                </c:pt>
                <c:pt idx="24">
                  <c:v>5</c:v>
                </c:pt>
                <c:pt idx="25">
                  <c:v>6</c:v>
                </c:pt>
                <c:pt idx="26">
                  <c:v>16</c:v>
                </c:pt>
                <c:pt idx="27">
                  <c:v>12</c:v>
                </c:pt>
                <c:pt idx="28">
                  <c:v>3</c:v>
                </c:pt>
                <c:pt idx="29">
                  <c:v>8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D1-449A-8D4E-450092A29C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2">
                  <c:v>21</c:v>
                </c:pt>
                <c:pt idx="23">
                  <c:v>21</c:v>
                </c:pt>
                <c:pt idx="24">
                  <c:v>10</c:v>
                </c:pt>
                <c:pt idx="25">
                  <c:v>2</c:v>
                </c:pt>
                <c:pt idx="26">
                  <c:v>11</c:v>
                </c:pt>
                <c:pt idx="27">
                  <c:v>7</c:v>
                </c:pt>
                <c:pt idx="28">
                  <c:v>6</c:v>
                </c:pt>
                <c:pt idx="29">
                  <c:v>3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D1-449A-8D4E-450092A29C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D1-449A-8D4E-450092A29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27432"/>
        <c:axId val="403327760"/>
      </c:lineChart>
      <c:dateAx>
        <c:axId val="40332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27760"/>
        <c:crosses val="autoZero"/>
        <c:auto val="1"/>
        <c:lblOffset val="100"/>
        <c:baseTimeUnit val="days"/>
      </c:dateAx>
      <c:valAx>
        <c:axId val="40332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2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16</c:v>
                </c:pt>
                <c:pt idx="2">
                  <c:v>12</c:v>
                </c:pt>
                <c:pt idx="3">
                  <c:v>3</c:v>
                </c:pt>
                <c:pt idx="4">
                  <c:v>8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F-4A32-9655-5C791639F5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11</c:v>
                </c:pt>
                <c:pt idx="2">
                  <c:v>7</c:v>
                </c:pt>
                <c:pt idx="3">
                  <c:v>6</c:v>
                </c:pt>
                <c:pt idx="4">
                  <c:v>12</c:v>
                </c:pt>
                <c:pt idx="5">
                  <c:v>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DF-4A32-9655-5C791639F5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76DF-4A32-9655-5C791639F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427776"/>
        <c:axId val="402428432"/>
      </c:barChart>
      <c:catAx>
        <c:axId val="40242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28432"/>
        <c:crosses val="autoZero"/>
        <c:auto val="1"/>
        <c:lblAlgn val="ctr"/>
        <c:lblOffset val="100"/>
        <c:noMultiLvlLbl val="0"/>
      </c:catAx>
      <c:valAx>
        <c:axId val="40242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2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chocolates.laibericaperu</c:v>
                </c:pt>
                <c:pt idx="1">
                  <c:v>kitkatpe</c:v>
                </c:pt>
                <c:pt idx="2">
                  <c:v>hersheysperu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35320</c:v>
                </c:pt>
                <c:pt idx="1">
                  <c:v>4936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90-4F9B-B90A-62C3CDDBD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1">
                  <c:v>4866</c:v>
                </c:pt>
                <c:pt idx="22">
                  <c:v>4873</c:v>
                </c:pt>
                <c:pt idx="23">
                  <c:v>4879</c:v>
                </c:pt>
                <c:pt idx="24">
                  <c:v>4884</c:v>
                </c:pt>
                <c:pt idx="25">
                  <c:v>4890</c:v>
                </c:pt>
                <c:pt idx="26">
                  <c:v>4906</c:v>
                </c:pt>
                <c:pt idx="27">
                  <c:v>4918</c:v>
                </c:pt>
                <c:pt idx="28">
                  <c:v>4921</c:v>
                </c:pt>
                <c:pt idx="29">
                  <c:v>4929</c:v>
                </c:pt>
                <c:pt idx="30">
                  <c:v>4936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6-40E9-B899-ECC0F85282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1">
                  <c:v>35243</c:v>
                </c:pt>
                <c:pt idx="22">
                  <c:v>35264</c:v>
                </c:pt>
                <c:pt idx="23">
                  <c:v>35285</c:v>
                </c:pt>
                <c:pt idx="24">
                  <c:v>35295</c:v>
                </c:pt>
                <c:pt idx="25">
                  <c:v>35297</c:v>
                </c:pt>
                <c:pt idx="26">
                  <c:v>35308</c:v>
                </c:pt>
                <c:pt idx="27">
                  <c:v>35315</c:v>
                </c:pt>
                <c:pt idx="28">
                  <c:v>35321</c:v>
                </c:pt>
                <c:pt idx="29">
                  <c:v>35324</c:v>
                </c:pt>
                <c:pt idx="30">
                  <c:v>35320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26-40E9-B899-ECC0F85282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2-4326-40E9-B899-ECC0F8528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3753488"/>
        <c:axId val="403759392"/>
      </c:areaChart>
      <c:dateAx>
        <c:axId val="4037534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59392"/>
        <c:crosses val="autoZero"/>
        <c:auto val="1"/>
        <c:lblOffset val="100"/>
        <c:baseTimeUnit val="days"/>
      </c:dateAx>
      <c:valAx>
        <c:axId val="40375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534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4E56-4095-4AAE-9548-4E4611AA75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B5778-B100-4D2F-B658-B8519090EE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941761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3517-A4FC-4ACA-A900-DA76F9EF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63827-3B5A-4390-AFDF-C6D5BE6C4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060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3749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3199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521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565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43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760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36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86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1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1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7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849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6CF42-38E3-4524-AFD1-FF7762AC7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95650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4B01D-1556-4FF0-83DE-5354A5E9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0C004-DB3A-424C-944A-B1D0850922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218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256D4-09A6-425D-B6F7-86DF54A80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975A7-C81F-4F18-94EF-4A478D98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4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AA17D-4DBF-47E1-8B90-6C2F1614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E6E91B-00DE-4ABA-85CD-A4AC0DB8E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912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C9613-B1EC-430D-92EF-D921BE0C1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C61AC-536C-4307-9117-53B858D2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1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E509C-19CF-458B-8B47-87D1EDB43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3E1636-8C68-4434-A8AC-A37F75310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4489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F75A0-9754-4964-BA3C-CE0D35C08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916FF-77A7-43D3-ACA8-F0E58A338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1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2963-6A3C-46DA-8A0E-E4A3C002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A4E3F-B0F1-4666-9037-766C224517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2660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58A90-495D-4F46-BA1D-0CC806EEE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3F8A6-61B6-4873-9181-9A586C516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5D791-904A-470D-A04A-F27BA599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F869D-0272-4996-8546-8CF08A9509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177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78407-28D8-4444-B8BE-3F2FC50D4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E8116-A334-45F7-8AAE-3AFB75AB9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1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9CBA4-D890-44F2-9CD6-F99010D8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0100B9-546B-4FBE-97F9-1B16017FEB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8326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90D30-2424-4EA5-B572-3436806E4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3A66B-E641-43D8-A32C-A77F51CD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60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140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 - Copy</vt:lpstr>
      <vt:lpstr>Instagram Followers Table | Perú</vt:lpstr>
      <vt:lpstr>Instagram Followers Total | Perú</vt:lpstr>
      <vt:lpstr>Instagram Followers Change Rate | Perú</vt:lpstr>
      <vt:lpstr>Instagram Followers Change | Perú</vt:lpstr>
      <vt:lpstr>Instagram Followers Change Per Weekday | Perú</vt:lpstr>
      <vt:lpstr>Instagram Follower Distribution | Perú</vt:lpstr>
      <vt:lpstr>Instagram Follower Distribution Development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 - Copy</dc:title>
  <dc:creator>Frederik Peiniger</dc:creator>
  <cp:lastModifiedBy>Frederik Peiniger</cp:lastModifiedBy>
  <cp:revision>1</cp:revision>
  <dcterms:created xsi:type="dcterms:W3CDTF">2021-08-05T20:20:38Z</dcterms:created>
  <dcterms:modified xsi:type="dcterms:W3CDTF">2021-08-05T20:20:57Z</dcterms:modified>
</cp:coreProperties>
</file>