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9E-4FC5-829E-7119B36007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9E-4FC5-829E-7119B36007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9E-4FC5-829E-7119B36007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79E-4FC5-829E-7119B3600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086776"/>
        <c:axId val="328087104"/>
      </c:lineChart>
      <c:dateAx>
        <c:axId val="328086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87104"/>
        <c:crosses val="autoZero"/>
        <c:auto val="1"/>
        <c:lblOffset val="100"/>
        <c:baseTimeUnit val="days"/>
      </c:dateAx>
      <c:valAx>
        <c:axId val="32808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8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DD6CF-5193-4562-B7CC-553B68E2F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FF3C02-AA4B-4519-82AB-C076346B2B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1066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A7A6D-C9BF-4811-A24D-2F8C25C1E8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D4E05-56F7-43E6-8D46-3F88406DF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5267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Perú</dc:title>
  <dc:creator>Frederik Peiniger</dc:creator>
  <cp:lastModifiedBy>Frederik Peiniger</cp:lastModifiedBy>
  <cp:revision>1</cp:revision>
  <dcterms:created xsi:type="dcterms:W3CDTF">2021-08-05T18:19:23Z</dcterms:created>
  <dcterms:modified xsi:type="dcterms:W3CDTF">2021-08-05T18:19:38Z</dcterms:modified>
</cp:coreProperties>
</file>