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B3866-7882-4870-9B8C-AFA3CB1D5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Perú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43ED1-0832-401E-9050-F73043C9DA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3978070"/>
              </p:ext>
            </p:extLst>
          </p:nvPr>
        </p:nvGraphicFramePr>
        <p:xfrm>
          <a:off x="457200" y="1731963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19783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6238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1284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4480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8909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1804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8346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349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10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La Ibérica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3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Costa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84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Perú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67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Chin Chin Golosinas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7220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CF2D5-A780-420B-8322-5FD36D043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</p:spTree>
    <p:extLst>
      <p:ext uri="{BB962C8B-B14F-4D97-AF65-F5344CB8AC3E}">
        <p14:creationId xmlns:p14="http://schemas.microsoft.com/office/powerpoint/2010/main" val="17486046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Perú</dc:title>
  <dc:creator>Frederik Peiniger</dc:creator>
  <cp:lastModifiedBy>Frederik Peiniger</cp:lastModifiedBy>
  <cp:revision>1</cp:revision>
  <dcterms:created xsi:type="dcterms:W3CDTF">2021-08-05T18:09:32Z</dcterms:created>
  <dcterms:modified xsi:type="dcterms:W3CDTF">2021-08-05T18:09:39Z</dcterms:modified>
</cp:coreProperties>
</file>