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F3F39-04EE-4FB9-B443-B7273A40B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930EE8-E0A5-41B6-9E1D-D001DB1D9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902580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7357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7354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290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482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566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695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30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218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07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9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28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6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20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D8C3D-DF5D-435F-B23F-C1D250D4F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170540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Perú</dc:title>
  <dc:creator>Frederik Peiniger</dc:creator>
  <cp:lastModifiedBy>Frederik Peiniger</cp:lastModifiedBy>
  <cp:revision>1</cp:revision>
  <dcterms:created xsi:type="dcterms:W3CDTF">2021-08-05T17:50:32Z</dcterms:created>
  <dcterms:modified xsi:type="dcterms:W3CDTF">2021-08-05T17:50:39Z</dcterms:modified>
</cp:coreProperties>
</file>