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kitkatdominicana</c:v>
                </c:pt>
                <c:pt idx="1">
                  <c:v>hersheysrd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B3B-47F1-8B74-99E85264574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kitkatdominicana</c:v>
                </c:pt>
                <c:pt idx="1">
                  <c:v>hersheysrd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9</c:v>
                </c:pt>
                <c:pt idx="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B3B-47F1-8B74-99E85264574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kitkatdominicana</c:v>
                </c:pt>
                <c:pt idx="1">
                  <c:v>hersheysrd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4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B3B-47F1-8B74-99E8526457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6760576"/>
        <c:axId val="386757296"/>
      </c:barChart>
      <c:catAx>
        <c:axId val="386760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757296"/>
        <c:crosses val="autoZero"/>
        <c:auto val="1"/>
        <c:lblAlgn val="ctr"/>
        <c:lblOffset val="100"/>
        <c:noMultiLvlLbl val="0"/>
      </c:catAx>
      <c:valAx>
        <c:axId val="386757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760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75F8E4-DD1C-4B2F-91A7-08770F5FFA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Republica Dominicana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1DD2DBD-4857-4DC8-82D0-2A35E1012F9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487878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BB1AD7-FE4F-40A9-907A-3E0D299EDA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A39113-A6C0-4229-9662-3BAF497A35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102080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Post Type Distribution Per Profile | Republica Dominicana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 Type Distribution Per Profile | Republica Dominicana</dc:title>
  <dc:creator>Frederik Peiniger</dc:creator>
  <cp:lastModifiedBy>Frederik Peiniger</cp:lastModifiedBy>
  <cp:revision>1</cp:revision>
  <dcterms:created xsi:type="dcterms:W3CDTF">2021-08-05T16:45:59Z</dcterms:created>
  <dcterms:modified xsi:type="dcterms:W3CDTF">2021-08-05T16:46:11Z</dcterms:modified>
</cp:coreProperties>
</file>