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31-4E7A-A6FC-2CB8828628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31-4E7A-A6FC-2CB8828628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633912"/>
        <c:axId val="328634896"/>
      </c:lineChart>
      <c:dateAx>
        <c:axId val="328633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34896"/>
        <c:crosses val="autoZero"/>
        <c:auto val="1"/>
        <c:lblOffset val="100"/>
        <c:baseTimeUnit val="days"/>
      </c:dateAx>
      <c:valAx>
        <c:axId val="32863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3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03A78-2DE0-49A7-A6A2-CEDF1E070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4A267-7740-4440-B9EA-A3BBE58AE6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8676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126EA-00B4-4E23-93D8-BC1566F00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85350D-A017-4953-A228-21FDCE87F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08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Republica Dominicana</dc:title>
  <dc:creator>Frederik Peiniger</dc:creator>
  <cp:lastModifiedBy>Frederik Peiniger</cp:lastModifiedBy>
  <cp:revision>1</cp:revision>
  <dcterms:created xsi:type="dcterms:W3CDTF">2021-08-05T16:44:07Z</dcterms:created>
  <dcterms:modified xsi:type="dcterms:W3CDTF">2021-08-05T16:44:11Z</dcterms:modified>
</cp:coreProperties>
</file>